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9"/>
  </p:notesMasterIdLst>
  <p:sldIdLst>
    <p:sldId id="256" r:id="rId2"/>
    <p:sldId id="312" r:id="rId3"/>
    <p:sldId id="313" r:id="rId4"/>
    <p:sldId id="257" r:id="rId5"/>
    <p:sldId id="308" r:id="rId6"/>
    <p:sldId id="309" r:id="rId7"/>
    <p:sldId id="310" r:id="rId8"/>
  </p:sldIdLst>
  <p:sldSz cx="9144000" cy="5143500" type="screen16x9"/>
  <p:notesSz cx="6858000" cy="9144000"/>
  <p:embeddedFontLst>
    <p:embeddedFont>
      <p:font typeface="Krub" panose="020B0604020202020204" charset="-34"/>
      <p:regular r:id="rId10"/>
      <p:bold r:id="rId11"/>
      <p:italic r:id="rId12"/>
      <p:boldItalic r:id="rId13"/>
    </p:embeddedFont>
    <p:embeddedFont>
      <p:font typeface="Elsie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AC00C1-6D2C-450A-8C60-695184FADF91}">
  <a:tblStyle styleId="{CBAC00C1-6D2C-450A-8C60-695184FADF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e35c97c5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e35c97c5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790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26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0f9e629e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0f9e629e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92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64600" y="1438375"/>
            <a:ext cx="6214800" cy="208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None/>
              <a:defRPr sz="47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69800" y="3479925"/>
            <a:ext cx="5804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92000"/>
          </a:blip>
          <a:stretch>
            <a:fillRect/>
          </a:stretch>
        </p:blipFill>
        <p:spPr>
          <a:xfrm>
            <a:off x="8037117" y="376777"/>
            <a:ext cx="3849986" cy="376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45920">
            <a:off x="7464900" y="-1486562"/>
            <a:ext cx="2211464" cy="3763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93000"/>
          </a:blip>
          <a:stretch>
            <a:fillRect/>
          </a:stretch>
        </p:blipFill>
        <p:spPr>
          <a:xfrm rot="9503870">
            <a:off x="-1574261" y="-1138972"/>
            <a:ext cx="3137871" cy="237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355550" y="2890975"/>
            <a:ext cx="3475999" cy="354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73749" y="4119224"/>
            <a:ext cx="3042075" cy="295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1168160">
            <a:off x="7804177" y="-902655"/>
            <a:ext cx="2371711" cy="2252437"/>
            <a:chOff x="21556638" y="3378600"/>
            <a:chExt cx="1917750" cy="1863875"/>
          </a:xfrm>
        </p:grpSpPr>
        <p:sp>
          <p:nvSpPr>
            <p:cNvPr id="17" name="Google Shape;17;p2"/>
            <p:cNvSpPr/>
            <p:nvPr/>
          </p:nvSpPr>
          <p:spPr>
            <a:xfrm rot="-5400000">
              <a:off x="21765488" y="3533575"/>
              <a:ext cx="1544075" cy="1873725"/>
            </a:xfrm>
            <a:custGeom>
              <a:avLst/>
              <a:gdLst/>
              <a:ahLst/>
              <a:cxnLst/>
              <a:rect l="l" t="t" r="r" b="b"/>
              <a:pathLst>
                <a:path w="61763" h="74949" fill="none" extrusionOk="0">
                  <a:moveTo>
                    <a:pt x="0" y="74949"/>
                  </a:moveTo>
                  <a:cubicBezTo>
                    <a:pt x="1252" y="54508"/>
                    <a:pt x="6211" y="36965"/>
                    <a:pt x="15504" y="23732"/>
                  </a:cubicBezTo>
                  <a:cubicBezTo>
                    <a:pt x="24798" y="10522"/>
                    <a:pt x="47301" y="1020"/>
                    <a:pt x="6176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21400500" y="3534738"/>
              <a:ext cx="1863875" cy="1551600"/>
            </a:xfrm>
            <a:custGeom>
              <a:avLst/>
              <a:gdLst/>
              <a:ahLst/>
              <a:cxnLst/>
              <a:rect l="l" t="t" r="r" b="b"/>
              <a:pathLst>
                <a:path w="74555" h="62064" fill="none" extrusionOk="0">
                  <a:moveTo>
                    <a:pt x="74555" y="0"/>
                  </a:moveTo>
                  <a:cubicBezTo>
                    <a:pt x="58031" y="5562"/>
                    <a:pt x="52330" y="7578"/>
                    <a:pt x="41298" y="17103"/>
                  </a:cubicBezTo>
                  <a:cubicBezTo>
                    <a:pt x="30267" y="26628"/>
                    <a:pt x="23036" y="28297"/>
                    <a:pt x="13326" y="36246"/>
                  </a:cubicBezTo>
                  <a:cubicBezTo>
                    <a:pt x="3616" y="44195"/>
                    <a:pt x="1669" y="50082"/>
                    <a:pt x="0" y="620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006197" y="2528167"/>
            <a:ext cx="4124011" cy="4274827"/>
            <a:chOff x="-1006197" y="2528167"/>
            <a:chExt cx="4124011" cy="4274827"/>
          </a:xfrm>
        </p:grpSpPr>
        <p:sp>
          <p:nvSpPr>
            <p:cNvPr id="20" name="Google Shape;20;p2"/>
            <p:cNvSpPr/>
            <p:nvPr/>
          </p:nvSpPr>
          <p:spPr>
            <a:xfrm rot="3599952">
              <a:off x="-582431" y="3237252"/>
              <a:ext cx="3230477" cy="2843740"/>
            </a:xfrm>
            <a:custGeom>
              <a:avLst/>
              <a:gdLst/>
              <a:ahLst/>
              <a:cxnLst/>
              <a:rect l="l" t="t" r="r" b="b"/>
              <a:pathLst>
                <a:path w="91960" h="80951" fill="none" extrusionOk="0">
                  <a:moveTo>
                    <a:pt x="0" y="80951"/>
                  </a:moveTo>
                  <a:cubicBezTo>
                    <a:pt x="5748" y="77405"/>
                    <a:pt x="13488" y="72561"/>
                    <a:pt x="22990" y="57567"/>
                  </a:cubicBezTo>
                  <a:cubicBezTo>
                    <a:pt x="32492" y="42550"/>
                    <a:pt x="37706" y="26721"/>
                    <a:pt x="52446" y="16107"/>
                  </a:cubicBezTo>
                  <a:cubicBezTo>
                    <a:pt x="67185" y="5516"/>
                    <a:pt x="91959" y="0"/>
                    <a:pt x="91959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3599952">
              <a:off x="-584296" y="3289291"/>
              <a:ext cx="3346931" cy="2752580"/>
            </a:xfrm>
            <a:custGeom>
              <a:avLst/>
              <a:gdLst/>
              <a:ahLst/>
              <a:cxnLst/>
              <a:rect l="l" t="t" r="r" b="b"/>
              <a:pathLst>
                <a:path w="95275" h="78356" fill="none" extrusionOk="0">
                  <a:moveTo>
                    <a:pt x="1" y="78355"/>
                  </a:moveTo>
                  <a:cubicBezTo>
                    <a:pt x="7440" y="77660"/>
                    <a:pt x="18495" y="75505"/>
                    <a:pt x="33234" y="59120"/>
                  </a:cubicBezTo>
                  <a:cubicBezTo>
                    <a:pt x="47974" y="42735"/>
                    <a:pt x="46954" y="33465"/>
                    <a:pt x="58657" y="19143"/>
                  </a:cubicBezTo>
                  <a:cubicBezTo>
                    <a:pt x="70361" y="4820"/>
                    <a:pt x="87163" y="2202"/>
                    <a:pt x="95274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-2179296" y="-1575346"/>
            <a:ext cx="6773190" cy="3032401"/>
            <a:chOff x="-2179296" y="-1575346"/>
            <a:chExt cx="6773190" cy="3032401"/>
          </a:xfrm>
        </p:grpSpPr>
        <p:sp>
          <p:nvSpPr>
            <p:cNvPr id="23" name="Google Shape;23;p2"/>
            <p:cNvSpPr/>
            <p:nvPr/>
          </p:nvSpPr>
          <p:spPr>
            <a:xfrm rot="9900040">
              <a:off x="-2116814" y="-738175"/>
              <a:ext cx="6648226" cy="1358059"/>
            </a:xfrm>
            <a:custGeom>
              <a:avLst/>
              <a:gdLst/>
              <a:ahLst/>
              <a:cxnLst/>
              <a:rect l="l" t="t" r="r" b="b"/>
              <a:pathLst>
                <a:path w="265937" h="54324" fill="none" extrusionOk="0">
                  <a:moveTo>
                    <a:pt x="1" y="7371"/>
                  </a:moveTo>
                  <a:cubicBezTo>
                    <a:pt x="17151" y="13883"/>
                    <a:pt x="48785" y="31959"/>
                    <a:pt x="86189" y="18147"/>
                  </a:cubicBezTo>
                  <a:cubicBezTo>
                    <a:pt x="123594" y="4358"/>
                    <a:pt x="130385" y="1"/>
                    <a:pt x="154232" y="5030"/>
                  </a:cubicBezTo>
                  <a:cubicBezTo>
                    <a:pt x="164243" y="7139"/>
                    <a:pt x="172193" y="10916"/>
                    <a:pt x="181045" y="14254"/>
                  </a:cubicBezTo>
                  <a:cubicBezTo>
                    <a:pt x="193259" y="18865"/>
                    <a:pt x="207349" y="23732"/>
                    <a:pt x="232541" y="32469"/>
                  </a:cubicBezTo>
                  <a:cubicBezTo>
                    <a:pt x="253120" y="38981"/>
                    <a:pt x="265936" y="54323"/>
                    <a:pt x="265936" y="543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9900019">
              <a:off x="-1409612" y="-593665"/>
              <a:ext cx="5701326" cy="1284010"/>
            </a:xfrm>
            <a:custGeom>
              <a:avLst/>
              <a:gdLst/>
              <a:ahLst/>
              <a:cxnLst/>
              <a:rect l="l" t="t" r="r" b="b"/>
              <a:pathLst>
                <a:path w="94786" h="21347" fill="none" extrusionOk="0">
                  <a:moveTo>
                    <a:pt x="1" y="5049"/>
                  </a:moveTo>
                  <a:cubicBezTo>
                    <a:pt x="3575" y="9162"/>
                    <a:pt x="11878" y="10602"/>
                    <a:pt x="18795" y="8227"/>
                  </a:cubicBezTo>
                  <a:cubicBezTo>
                    <a:pt x="25723" y="5840"/>
                    <a:pt x="35895" y="1"/>
                    <a:pt x="43604" y="430"/>
                  </a:cubicBezTo>
                  <a:cubicBezTo>
                    <a:pt x="51324" y="870"/>
                    <a:pt x="59550" y="3894"/>
                    <a:pt x="67776" y="8293"/>
                  </a:cubicBezTo>
                  <a:cubicBezTo>
                    <a:pt x="75991" y="12692"/>
                    <a:pt x="85163" y="19400"/>
                    <a:pt x="94785" y="213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Google Shape;25;p2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2700000" flipH="1">
            <a:off x="3483236" y="4593288"/>
            <a:ext cx="2704278" cy="2153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 txBox="1">
            <a:spLocks noGrp="1"/>
          </p:cNvSpPr>
          <p:nvPr>
            <p:ph type="subTitle" idx="2"/>
          </p:nvPr>
        </p:nvSpPr>
        <p:spPr>
          <a:xfrm>
            <a:off x="2763150" y="415500"/>
            <a:ext cx="36177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1pPr>
            <a:lvl2pPr lvl="1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2pPr>
            <a:lvl3pPr lvl="2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3pPr>
            <a:lvl4pPr lvl="3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4pPr>
            <a:lvl5pPr lvl="4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5pPr>
            <a:lvl6pPr lvl="5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6pPr>
            <a:lvl7pPr lvl="6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7pPr>
            <a:lvl8pPr lvl="7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8pPr>
            <a:lvl9pPr lvl="8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Font typeface="Elsie"/>
              <a:buNone/>
              <a:defRPr sz="3000">
                <a:latin typeface="Elsie"/>
                <a:ea typeface="Elsie"/>
                <a:cs typeface="Elsie"/>
                <a:sym typeface="Elsi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16"/>
          <p:cNvPicPr preferRelativeResize="0"/>
          <p:nvPr/>
        </p:nvPicPr>
        <p:blipFill>
          <a:blip r:embed="rId2">
            <a:alphaModFix amt="93000"/>
          </a:blip>
          <a:stretch>
            <a:fillRect/>
          </a:stretch>
        </p:blipFill>
        <p:spPr>
          <a:xfrm rot="-1296130">
            <a:off x="-1574261" y="4355778"/>
            <a:ext cx="3137871" cy="237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69479">
            <a:off x="-2671385" y="-2620097"/>
            <a:ext cx="4244609" cy="41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375" y="-2309525"/>
            <a:ext cx="3856249" cy="3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6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895105" y="4034412"/>
            <a:ext cx="2725187" cy="25579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16"/>
          <p:cNvGrpSpPr/>
          <p:nvPr/>
        </p:nvGrpSpPr>
        <p:grpSpPr>
          <a:xfrm rot="10800000">
            <a:off x="-2502496" y="3988729"/>
            <a:ext cx="6773190" cy="3032401"/>
            <a:chOff x="-2179296" y="-1575346"/>
            <a:chExt cx="6773190" cy="3032401"/>
          </a:xfrm>
        </p:grpSpPr>
        <p:sp>
          <p:nvSpPr>
            <p:cNvPr id="237" name="Google Shape;237;p16"/>
            <p:cNvSpPr/>
            <p:nvPr/>
          </p:nvSpPr>
          <p:spPr>
            <a:xfrm rot="9900040">
              <a:off x="-2116814" y="-738175"/>
              <a:ext cx="6648226" cy="1358059"/>
            </a:xfrm>
            <a:custGeom>
              <a:avLst/>
              <a:gdLst/>
              <a:ahLst/>
              <a:cxnLst/>
              <a:rect l="l" t="t" r="r" b="b"/>
              <a:pathLst>
                <a:path w="265937" h="54324" fill="none" extrusionOk="0">
                  <a:moveTo>
                    <a:pt x="1" y="7371"/>
                  </a:moveTo>
                  <a:cubicBezTo>
                    <a:pt x="17151" y="13883"/>
                    <a:pt x="48785" y="31959"/>
                    <a:pt x="86189" y="18147"/>
                  </a:cubicBezTo>
                  <a:cubicBezTo>
                    <a:pt x="123594" y="4358"/>
                    <a:pt x="130385" y="1"/>
                    <a:pt x="154232" y="5030"/>
                  </a:cubicBezTo>
                  <a:cubicBezTo>
                    <a:pt x="164243" y="7139"/>
                    <a:pt x="172193" y="10916"/>
                    <a:pt x="181045" y="14254"/>
                  </a:cubicBezTo>
                  <a:cubicBezTo>
                    <a:pt x="193259" y="18865"/>
                    <a:pt x="207349" y="23732"/>
                    <a:pt x="232541" y="32469"/>
                  </a:cubicBezTo>
                  <a:cubicBezTo>
                    <a:pt x="253120" y="38981"/>
                    <a:pt x="265936" y="54323"/>
                    <a:pt x="265936" y="543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 rot="9900019">
              <a:off x="-1409612" y="-593665"/>
              <a:ext cx="5701326" cy="1284010"/>
            </a:xfrm>
            <a:custGeom>
              <a:avLst/>
              <a:gdLst/>
              <a:ahLst/>
              <a:cxnLst/>
              <a:rect l="l" t="t" r="r" b="b"/>
              <a:pathLst>
                <a:path w="94786" h="21347" fill="none" extrusionOk="0">
                  <a:moveTo>
                    <a:pt x="1" y="5049"/>
                  </a:moveTo>
                  <a:cubicBezTo>
                    <a:pt x="3575" y="9162"/>
                    <a:pt x="11878" y="10602"/>
                    <a:pt x="18795" y="8227"/>
                  </a:cubicBezTo>
                  <a:cubicBezTo>
                    <a:pt x="25723" y="5840"/>
                    <a:pt x="35895" y="1"/>
                    <a:pt x="43604" y="430"/>
                  </a:cubicBezTo>
                  <a:cubicBezTo>
                    <a:pt x="51324" y="870"/>
                    <a:pt x="59550" y="3894"/>
                    <a:pt x="67776" y="8293"/>
                  </a:cubicBezTo>
                  <a:cubicBezTo>
                    <a:pt x="75991" y="12692"/>
                    <a:pt x="85163" y="19400"/>
                    <a:pt x="94785" y="213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6732795" y="-851909"/>
            <a:ext cx="7434631" cy="3914060"/>
            <a:chOff x="6732795" y="-851909"/>
            <a:chExt cx="7434631" cy="3914060"/>
          </a:xfrm>
        </p:grpSpPr>
        <p:sp>
          <p:nvSpPr>
            <p:cNvPr id="240" name="Google Shape;240;p16"/>
            <p:cNvSpPr/>
            <p:nvPr/>
          </p:nvSpPr>
          <p:spPr>
            <a:xfrm rot="-9601055" flipH="1">
              <a:off x="6755302" y="-79924"/>
              <a:ext cx="4686734" cy="957378"/>
            </a:xfrm>
            <a:custGeom>
              <a:avLst/>
              <a:gdLst/>
              <a:ahLst/>
              <a:cxnLst/>
              <a:rect l="l" t="t" r="r" b="b"/>
              <a:pathLst>
                <a:path w="265937" h="54324" fill="none" extrusionOk="0">
                  <a:moveTo>
                    <a:pt x="1" y="7371"/>
                  </a:moveTo>
                  <a:cubicBezTo>
                    <a:pt x="17151" y="13883"/>
                    <a:pt x="48785" y="31959"/>
                    <a:pt x="86189" y="18147"/>
                  </a:cubicBezTo>
                  <a:cubicBezTo>
                    <a:pt x="123594" y="4358"/>
                    <a:pt x="130385" y="1"/>
                    <a:pt x="154232" y="5030"/>
                  </a:cubicBezTo>
                  <a:cubicBezTo>
                    <a:pt x="164243" y="7139"/>
                    <a:pt x="172193" y="10916"/>
                    <a:pt x="181045" y="14254"/>
                  </a:cubicBezTo>
                  <a:cubicBezTo>
                    <a:pt x="193259" y="18865"/>
                    <a:pt x="207349" y="23732"/>
                    <a:pt x="232541" y="32469"/>
                  </a:cubicBezTo>
                  <a:cubicBezTo>
                    <a:pt x="253120" y="38981"/>
                    <a:pt x="265936" y="54323"/>
                    <a:pt x="265936" y="543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 rot="-9475604" flipH="1">
              <a:off x="7511879" y="507274"/>
              <a:ext cx="6644215" cy="1356161"/>
            </a:xfrm>
            <a:custGeom>
              <a:avLst/>
              <a:gdLst/>
              <a:ahLst/>
              <a:cxnLst/>
              <a:rect l="l" t="t" r="r" b="b"/>
              <a:pathLst>
                <a:path w="136365" h="27835" fill="none" extrusionOk="0">
                  <a:moveTo>
                    <a:pt x="0" y="13010"/>
                  </a:moveTo>
                  <a:cubicBezTo>
                    <a:pt x="6170" y="9172"/>
                    <a:pt x="11503" y="5279"/>
                    <a:pt x="25316" y="4202"/>
                  </a:cubicBezTo>
                  <a:cubicBezTo>
                    <a:pt x="31309" y="3542"/>
                    <a:pt x="36819" y="5081"/>
                    <a:pt x="49432" y="4476"/>
                  </a:cubicBezTo>
                  <a:cubicBezTo>
                    <a:pt x="62046" y="3883"/>
                    <a:pt x="72504" y="1"/>
                    <a:pt x="92420" y="2662"/>
                  </a:cubicBezTo>
                  <a:cubicBezTo>
                    <a:pt x="112336" y="5323"/>
                    <a:pt x="124620" y="16144"/>
                    <a:pt x="136365" y="2783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12540">
            <a:off x="-2468123" y="3449541"/>
            <a:ext cx="4244611" cy="4149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80023" y="-2820829"/>
            <a:ext cx="2438141" cy="414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595" y="-3628837"/>
            <a:ext cx="50373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 rot="10799978">
            <a:off x="6953889" y="3951677"/>
            <a:ext cx="3137871" cy="2374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26"/>
          <p:cNvGrpSpPr/>
          <p:nvPr/>
        </p:nvGrpSpPr>
        <p:grpSpPr>
          <a:xfrm>
            <a:off x="-2749871" y="-1517721"/>
            <a:ext cx="6773190" cy="3032401"/>
            <a:chOff x="-2179296" y="-1575346"/>
            <a:chExt cx="6773190" cy="3032401"/>
          </a:xfrm>
        </p:grpSpPr>
        <p:sp>
          <p:nvSpPr>
            <p:cNvPr id="419" name="Google Shape;419;p26"/>
            <p:cNvSpPr/>
            <p:nvPr/>
          </p:nvSpPr>
          <p:spPr>
            <a:xfrm rot="9900040">
              <a:off x="-2116814" y="-738175"/>
              <a:ext cx="6648226" cy="1358059"/>
            </a:xfrm>
            <a:custGeom>
              <a:avLst/>
              <a:gdLst/>
              <a:ahLst/>
              <a:cxnLst/>
              <a:rect l="l" t="t" r="r" b="b"/>
              <a:pathLst>
                <a:path w="265937" h="54324" fill="none" extrusionOk="0">
                  <a:moveTo>
                    <a:pt x="1" y="7371"/>
                  </a:moveTo>
                  <a:cubicBezTo>
                    <a:pt x="17151" y="13883"/>
                    <a:pt x="48785" y="31959"/>
                    <a:pt x="86189" y="18147"/>
                  </a:cubicBezTo>
                  <a:cubicBezTo>
                    <a:pt x="123594" y="4358"/>
                    <a:pt x="130385" y="1"/>
                    <a:pt x="154232" y="5030"/>
                  </a:cubicBezTo>
                  <a:cubicBezTo>
                    <a:pt x="164243" y="7139"/>
                    <a:pt x="172193" y="10916"/>
                    <a:pt x="181045" y="14254"/>
                  </a:cubicBezTo>
                  <a:cubicBezTo>
                    <a:pt x="193259" y="18865"/>
                    <a:pt x="207349" y="23732"/>
                    <a:pt x="232541" y="32469"/>
                  </a:cubicBezTo>
                  <a:cubicBezTo>
                    <a:pt x="253120" y="38981"/>
                    <a:pt x="265936" y="54323"/>
                    <a:pt x="265936" y="543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 rot="9900019">
              <a:off x="-1409612" y="-593665"/>
              <a:ext cx="5701326" cy="1284010"/>
            </a:xfrm>
            <a:custGeom>
              <a:avLst/>
              <a:gdLst/>
              <a:ahLst/>
              <a:cxnLst/>
              <a:rect l="l" t="t" r="r" b="b"/>
              <a:pathLst>
                <a:path w="94786" h="21347" fill="none" extrusionOk="0">
                  <a:moveTo>
                    <a:pt x="1" y="5049"/>
                  </a:moveTo>
                  <a:cubicBezTo>
                    <a:pt x="3575" y="9162"/>
                    <a:pt x="11878" y="10602"/>
                    <a:pt x="18795" y="8227"/>
                  </a:cubicBezTo>
                  <a:cubicBezTo>
                    <a:pt x="25723" y="5840"/>
                    <a:pt x="35895" y="1"/>
                    <a:pt x="43604" y="430"/>
                  </a:cubicBezTo>
                  <a:cubicBezTo>
                    <a:pt x="51324" y="870"/>
                    <a:pt x="59550" y="3894"/>
                    <a:pt x="67776" y="8293"/>
                  </a:cubicBezTo>
                  <a:cubicBezTo>
                    <a:pt x="75991" y="12692"/>
                    <a:pt x="85163" y="19400"/>
                    <a:pt x="94785" y="2134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" name="Google Shape;421;p26"/>
          <p:cNvGrpSpPr/>
          <p:nvPr/>
        </p:nvGrpSpPr>
        <p:grpSpPr>
          <a:xfrm>
            <a:off x="6846656" y="2698376"/>
            <a:ext cx="5058152" cy="4729956"/>
            <a:chOff x="6846656" y="2698376"/>
            <a:chExt cx="5058152" cy="4729956"/>
          </a:xfrm>
        </p:grpSpPr>
        <p:sp>
          <p:nvSpPr>
            <p:cNvPr id="422" name="Google Shape;422;p26"/>
            <p:cNvSpPr/>
            <p:nvPr/>
          </p:nvSpPr>
          <p:spPr>
            <a:xfrm rot="4006946">
              <a:off x="7580383" y="3057358"/>
              <a:ext cx="3242658" cy="3734195"/>
            </a:xfrm>
            <a:custGeom>
              <a:avLst/>
              <a:gdLst/>
              <a:ahLst/>
              <a:cxnLst/>
              <a:rect l="l" t="t" r="r" b="b"/>
              <a:pathLst>
                <a:path w="59485" h="68502" fill="none" extrusionOk="0">
                  <a:moveTo>
                    <a:pt x="59484" y="4686"/>
                  </a:moveTo>
                  <a:cubicBezTo>
                    <a:pt x="57945" y="6445"/>
                    <a:pt x="56284" y="11152"/>
                    <a:pt x="56284" y="15562"/>
                  </a:cubicBezTo>
                  <a:cubicBezTo>
                    <a:pt x="56284" y="19972"/>
                    <a:pt x="57263" y="24920"/>
                    <a:pt x="56284" y="29913"/>
                  </a:cubicBezTo>
                  <a:cubicBezTo>
                    <a:pt x="55305" y="34917"/>
                    <a:pt x="54612" y="39172"/>
                    <a:pt x="54129" y="44561"/>
                  </a:cubicBezTo>
                  <a:cubicBezTo>
                    <a:pt x="53634" y="49961"/>
                    <a:pt x="51280" y="55052"/>
                    <a:pt x="48443" y="58967"/>
                  </a:cubicBezTo>
                  <a:cubicBezTo>
                    <a:pt x="45595" y="62893"/>
                    <a:pt x="44374" y="67006"/>
                    <a:pt x="35653" y="67985"/>
                  </a:cubicBezTo>
                  <a:cubicBezTo>
                    <a:pt x="31068" y="68502"/>
                    <a:pt x="30683" y="67743"/>
                    <a:pt x="23831" y="65708"/>
                  </a:cubicBezTo>
                  <a:cubicBezTo>
                    <a:pt x="16980" y="63674"/>
                    <a:pt x="14814" y="59957"/>
                    <a:pt x="12757" y="55569"/>
                  </a:cubicBezTo>
                  <a:cubicBezTo>
                    <a:pt x="10305" y="50214"/>
                    <a:pt x="10844" y="50994"/>
                    <a:pt x="7270" y="45353"/>
                  </a:cubicBezTo>
                  <a:cubicBezTo>
                    <a:pt x="3707" y="39711"/>
                    <a:pt x="1" y="29539"/>
                    <a:pt x="210" y="22897"/>
                  </a:cubicBezTo>
                  <a:cubicBezTo>
                    <a:pt x="407" y="16265"/>
                    <a:pt x="4806" y="881"/>
                    <a:pt x="156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 rot="4006946">
              <a:off x="7928423" y="3335156"/>
              <a:ext cx="3242658" cy="3734195"/>
            </a:xfrm>
            <a:custGeom>
              <a:avLst/>
              <a:gdLst/>
              <a:ahLst/>
              <a:cxnLst/>
              <a:rect l="l" t="t" r="r" b="b"/>
              <a:pathLst>
                <a:path w="59485" h="68502" fill="none" extrusionOk="0">
                  <a:moveTo>
                    <a:pt x="59484" y="4686"/>
                  </a:moveTo>
                  <a:cubicBezTo>
                    <a:pt x="57945" y="6445"/>
                    <a:pt x="56284" y="11152"/>
                    <a:pt x="56284" y="15562"/>
                  </a:cubicBezTo>
                  <a:cubicBezTo>
                    <a:pt x="56284" y="19972"/>
                    <a:pt x="57263" y="24920"/>
                    <a:pt x="56284" y="29913"/>
                  </a:cubicBezTo>
                  <a:cubicBezTo>
                    <a:pt x="55305" y="34917"/>
                    <a:pt x="54612" y="39172"/>
                    <a:pt x="54129" y="44561"/>
                  </a:cubicBezTo>
                  <a:cubicBezTo>
                    <a:pt x="53634" y="49961"/>
                    <a:pt x="51280" y="55052"/>
                    <a:pt x="48443" y="58967"/>
                  </a:cubicBezTo>
                  <a:cubicBezTo>
                    <a:pt x="45595" y="62893"/>
                    <a:pt x="44374" y="67006"/>
                    <a:pt x="35653" y="67985"/>
                  </a:cubicBezTo>
                  <a:cubicBezTo>
                    <a:pt x="31068" y="68502"/>
                    <a:pt x="30683" y="67743"/>
                    <a:pt x="23831" y="65708"/>
                  </a:cubicBezTo>
                  <a:cubicBezTo>
                    <a:pt x="16980" y="63674"/>
                    <a:pt x="14814" y="59957"/>
                    <a:pt x="12757" y="55569"/>
                  </a:cubicBezTo>
                  <a:cubicBezTo>
                    <a:pt x="10305" y="50214"/>
                    <a:pt x="10844" y="50994"/>
                    <a:pt x="7270" y="45353"/>
                  </a:cubicBezTo>
                  <a:cubicBezTo>
                    <a:pt x="3707" y="39711"/>
                    <a:pt x="1" y="29539"/>
                    <a:pt x="210" y="22897"/>
                  </a:cubicBezTo>
                  <a:cubicBezTo>
                    <a:pt x="407" y="16265"/>
                    <a:pt x="4806" y="881"/>
                    <a:pt x="1562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26"/>
          <p:cNvGrpSpPr/>
          <p:nvPr/>
        </p:nvGrpSpPr>
        <p:grpSpPr>
          <a:xfrm>
            <a:off x="-2703695" y="4356813"/>
            <a:ext cx="6189648" cy="1564346"/>
            <a:chOff x="-2703695" y="4356813"/>
            <a:chExt cx="6189648" cy="1564346"/>
          </a:xfrm>
        </p:grpSpPr>
        <p:sp>
          <p:nvSpPr>
            <p:cNvPr id="425" name="Google Shape;425;p26"/>
            <p:cNvSpPr/>
            <p:nvPr/>
          </p:nvSpPr>
          <p:spPr>
            <a:xfrm>
              <a:off x="-2703695" y="4356813"/>
              <a:ext cx="6189648" cy="1281164"/>
            </a:xfrm>
            <a:custGeom>
              <a:avLst/>
              <a:gdLst/>
              <a:ahLst/>
              <a:cxnLst/>
              <a:rect l="l" t="t" r="r" b="b"/>
              <a:pathLst>
                <a:path w="105684" h="21875" fill="none" extrusionOk="0">
                  <a:moveTo>
                    <a:pt x="1" y="10525"/>
                  </a:moveTo>
                  <a:cubicBezTo>
                    <a:pt x="10404" y="4752"/>
                    <a:pt x="13593" y="4268"/>
                    <a:pt x="27329" y="1145"/>
                  </a:cubicBezTo>
                  <a:cubicBezTo>
                    <a:pt x="34818" y="1"/>
                    <a:pt x="40118" y="2288"/>
                    <a:pt x="45518" y="2948"/>
                  </a:cubicBezTo>
                  <a:cubicBezTo>
                    <a:pt x="50907" y="3608"/>
                    <a:pt x="74144" y="2035"/>
                    <a:pt x="79730" y="4026"/>
                  </a:cubicBezTo>
                  <a:cubicBezTo>
                    <a:pt x="85317" y="6016"/>
                    <a:pt x="86922" y="5785"/>
                    <a:pt x="93916" y="11757"/>
                  </a:cubicBezTo>
                  <a:cubicBezTo>
                    <a:pt x="100922" y="17717"/>
                    <a:pt x="99888" y="17321"/>
                    <a:pt x="105683" y="2187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 rot="175496" flipH="1">
              <a:off x="-2401513" y="4639324"/>
              <a:ext cx="5585287" cy="1140076"/>
            </a:xfrm>
            <a:custGeom>
              <a:avLst/>
              <a:gdLst/>
              <a:ahLst/>
              <a:cxnLst/>
              <a:rect l="l" t="t" r="r" b="b"/>
              <a:pathLst>
                <a:path w="136365" h="27835" fill="none" extrusionOk="0">
                  <a:moveTo>
                    <a:pt x="0" y="13010"/>
                  </a:moveTo>
                  <a:cubicBezTo>
                    <a:pt x="6170" y="9172"/>
                    <a:pt x="11503" y="5279"/>
                    <a:pt x="25316" y="4202"/>
                  </a:cubicBezTo>
                  <a:cubicBezTo>
                    <a:pt x="31309" y="3542"/>
                    <a:pt x="36819" y="5081"/>
                    <a:pt x="49432" y="4476"/>
                  </a:cubicBezTo>
                  <a:cubicBezTo>
                    <a:pt x="62046" y="3883"/>
                    <a:pt x="72504" y="1"/>
                    <a:pt x="92420" y="2662"/>
                  </a:cubicBezTo>
                  <a:cubicBezTo>
                    <a:pt x="112336" y="5323"/>
                    <a:pt x="124620" y="16144"/>
                    <a:pt x="136365" y="2783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943252" y="3490409"/>
            <a:ext cx="2438141" cy="4149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393994" y="-2351825"/>
            <a:ext cx="3027059" cy="30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7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10800000">
            <a:off x="-866187" y="-1980301"/>
            <a:ext cx="1856866" cy="35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7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7684055" y="-1229038"/>
            <a:ext cx="2725187" cy="255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7"/>
          <p:cNvPicPr preferRelativeResize="0"/>
          <p:nvPr/>
        </p:nvPicPr>
        <p:blipFill>
          <a:blip r:embed="rId6">
            <a:alphaModFix amt="93000"/>
          </a:blip>
          <a:stretch>
            <a:fillRect/>
          </a:stretch>
        </p:blipFill>
        <p:spPr>
          <a:xfrm rot="-246251">
            <a:off x="-1387786" y="4049553"/>
            <a:ext cx="3137871" cy="2374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27"/>
          <p:cNvGrpSpPr/>
          <p:nvPr/>
        </p:nvGrpSpPr>
        <p:grpSpPr>
          <a:xfrm rot="2040007">
            <a:off x="-37139" y="-1341952"/>
            <a:ext cx="1218670" cy="3753901"/>
            <a:chOff x="-830963" y="1417312"/>
            <a:chExt cx="1441053" cy="4438911"/>
          </a:xfrm>
        </p:grpSpPr>
        <p:sp>
          <p:nvSpPr>
            <p:cNvPr id="434" name="Google Shape;434;p27"/>
            <p:cNvSpPr/>
            <p:nvPr/>
          </p:nvSpPr>
          <p:spPr>
            <a:xfrm rot="5724628">
              <a:off x="-2326809" y="3243487"/>
              <a:ext cx="4276002" cy="885068"/>
            </a:xfrm>
            <a:custGeom>
              <a:avLst/>
              <a:gdLst/>
              <a:ahLst/>
              <a:cxnLst/>
              <a:rect l="l" t="t" r="r" b="b"/>
              <a:pathLst>
                <a:path w="105684" h="21875" fill="none" extrusionOk="0">
                  <a:moveTo>
                    <a:pt x="1" y="10525"/>
                  </a:moveTo>
                  <a:cubicBezTo>
                    <a:pt x="10404" y="4752"/>
                    <a:pt x="13593" y="4268"/>
                    <a:pt x="27329" y="1145"/>
                  </a:cubicBezTo>
                  <a:cubicBezTo>
                    <a:pt x="34818" y="1"/>
                    <a:pt x="40118" y="2288"/>
                    <a:pt x="45518" y="2948"/>
                  </a:cubicBezTo>
                  <a:cubicBezTo>
                    <a:pt x="50907" y="3608"/>
                    <a:pt x="74144" y="2035"/>
                    <a:pt x="79730" y="4026"/>
                  </a:cubicBezTo>
                  <a:cubicBezTo>
                    <a:pt x="85317" y="6016"/>
                    <a:pt x="86922" y="5785"/>
                    <a:pt x="93916" y="11757"/>
                  </a:cubicBezTo>
                  <a:cubicBezTo>
                    <a:pt x="100922" y="17717"/>
                    <a:pt x="99888" y="17321"/>
                    <a:pt x="105683" y="2187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 rot="5724676">
              <a:off x="-1601510" y="2799093"/>
              <a:ext cx="3408976" cy="695845"/>
            </a:xfrm>
            <a:custGeom>
              <a:avLst/>
              <a:gdLst/>
              <a:ahLst/>
              <a:cxnLst/>
              <a:rect l="l" t="t" r="r" b="b"/>
              <a:pathLst>
                <a:path w="136365" h="27835" fill="none" extrusionOk="0">
                  <a:moveTo>
                    <a:pt x="0" y="13010"/>
                  </a:moveTo>
                  <a:cubicBezTo>
                    <a:pt x="6170" y="9172"/>
                    <a:pt x="11503" y="5279"/>
                    <a:pt x="25316" y="4202"/>
                  </a:cubicBezTo>
                  <a:cubicBezTo>
                    <a:pt x="31309" y="3542"/>
                    <a:pt x="36819" y="5081"/>
                    <a:pt x="49432" y="4476"/>
                  </a:cubicBezTo>
                  <a:cubicBezTo>
                    <a:pt x="62046" y="3883"/>
                    <a:pt x="72504" y="1"/>
                    <a:pt x="92420" y="2662"/>
                  </a:cubicBezTo>
                  <a:cubicBezTo>
                    <a:pt x="112336" y="5323"/>
                    <a:pt x="124620" y="16144"/>
                    <a:pt x="136365" y="2783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7"/>
          <p:cNvGrpSpPr/>
          <p:nvPr/>
        </p:nvGrpSpPr>
        <p:grpSpPr>
          <a:xfrm>
            <a:off x="3986540" y="3208571"/>
            <a:ext cx="5394910" cy="4463236"/>
            <a:chOff x="3986540" y="3208571"/>
            <a:chExt cx="5394910" cy="4463236"/>
          </a:xfrm>
        </p:grpSpPr>
        <p:sp>
          <p:nvSpPr>
            <p:cNvPr id="437" name="Google Shape;437;p27"/>
            <p:cNvSpPr/>
            <p:nvPr/>
          </p:nvSpPr>
          <p:spPr>
            <a:xfrm rot="2543056">
              <a:off x="4505584" y="3998957"/>
              <a:ext cx="3462590" cy="2882465"/>
            </a:xfrm>
            <a:custGeom>
              <a:avLst/>
              <a:gdLst/>
              <a:ahLst/>
              <a:cxnLst/>
              <a:rect l="l" t="t" r="r" b="b"/>
              <a:pathLst>
                <a:path w="74555" h="62064" fill="none" extrusionOk="0">
                  <a:moveTo>
                    <a:pt x="74555" y="0"/>
                  </a:moveTo>
                  <a:cubicBezTo>
                    <a:pt x="58031" y="5562"/>
                    <a:pt x="52330" y="7578"/>
                    <a:pt x="41298" y="17103"/>
                  </a:cubicBezTo>
                  <a:cubicBezTo>
                    <a:pt x="30267" y="26628"/>
                    <a:pt x="23036" y="28297"/>
                    <a:pt x="13326" y="36246"/>
                  </a:cubicBezTo>
                  <a:cubicBezTo>
                    <a:pt x="3616" y="44195"/>
                    <a:pt x="1669" y="50082"/>
                    <a:pt x="0" y="6206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231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 rot="-282185">
              <a:off x="5076259" y="4702783"/>
              <a:ext cx="4276105" cy="885089"/>
            </a:xfrm>
            <a:custGeom>
              <a:avLst/>
              <a:gdLst/>
              <a:ahLst/>
              <a:cxnLst/>
              <a:rect l="l" t="t" r="r" b="b"/>
              <a:pathLst>
                <a:path w="105684" h="21875" fill="none" extrusionOk="0">
                  <a:moveTo>
                    <a:pt x="1" y="10525"/>
                  </a:moveTo>
                  <a:cubicBezTo>
                    <a:pt x="10404" y="4752"/>
                    <a:pt x="13593" y="4268"/>
                    <a:pt x="27329" y="1145"/>
                  </a:cubicBezTo>
                  <a:cubicBezTo>
                    <a:pt x="34818" y="1"/>
                    <a:pt x="40118" y="2288"/>
                    <a:pt x="45518" y="2948"/>
                  </a:cubicBezTo>
                  <a:cubicBezTo>
                    <a:pt x="50907" y="3608"/>
                    <a:pt x="74144" y="2035"/>
                    <a:pt x="79730" y="4026"/>
                  </a:cubicBezTo>
                  <a:cubicBezTo>
                    <a:pt x="85317" y="6016"/>
                    <a:pt x="86922" y="5785"/>
                    <a:pt x="93916" y="11757"/>
                  </a:cubicBezTo>
                  <a:cubicBezTo>
                    <a:pt x="100922" y="17717"/>
                    <a:pt x="99888" y="17321"/>
                    <a:pt x="105683" y="21874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099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3273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●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○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rub"/>
              <a:buChar char="■"/>
              <a:defRPr>
                <a:solidFill>
                  <a:schemeClr val="dk1"/>
                </a:solidFill>
                <a:latin typeface="Krub"/>
                <a:ea typeface="Krub"/>
                <a:cs typeface="Krub"/>
                <a:sym typeface="Kru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2" r:id="rId3"/>
    <p:sldLayoutId id="2147483672" r:id="rId4"/>
    <p:sldLayoutId id="214748367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>
            <a:spLocks noGrp="1"/>
          </p:cNvSpPr>
          <p:nvPr>
            <p:ph type="ctrTitle"/>
          </p:nvPr>
        </p:nvSpPr>
        <p:spPr>
          <a:xfrm>
            <a:off x="922609" y="1501275"/>
            <a:ext cx="6741352" cy="8973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u="sng" smtClean="0">
                <a:solidFill>
                  <a:schemeClr val="tx1"/>
                </a:solidFill>
              </a:rPr>
              <a:t>Đ</a:t>
            </a:r>
            <a:r>
              <a:rPr lang="en-US" u="sng" smtClean="0">
                <a:solidFill>
                  <a:schemeClr val="tx1"/>
                </a:solidFill>
              </a:rPr>
              <a:t>ề </a:t>
            </a:r>
            <a:r>
              <a:rPr lang="en-US" u="sng">
                <a:solidFill>
                  <a:schemeClr val="tx1"/>
                </a:solidFill>
              </a:rPr>
              <a:t>tài</a:t>
            </a:r>
            <a:r>
              <a:rPr lang="en-US">
                <a:solidFill>
                  <a:schemeClr val="tx1"/>
                </a:solidFill>
              </a:rPr>
              <a:t>: Web bán hoa tươi</a:t>
            </a:r>
          </a:p>
        </p:txBody>
      </p:sp>
      <p:sp>
        <p:nvSpPr>
          <p:cNvPr id="450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4293285" y="2398577"/>
            <a:ext cx="2688242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Giảng viên: Lê Phi Hùng</a:t>
            </a:r>
            <a:endParaRPr/>
          </a:p>
        </p:txBody>
      </p:sp>
      <p:sp>
        <p:nvSpPr>
          <p:cNvPr id="9" name="Google Shape;449;p31"/>
          <p:cNvSpPr txBox="1">
            <a:spLocks/>
          </p:cNvSpPr>
          <p:nvPr/>
        </p:nvSpPr>
        <p:spPr>
          <a:xfrm>
            <a:off x="922609" y="670034"/>
            <a:ext cx="2332970" cy="635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700"/>
              <a:buFont typeface="Elsie"/>
              <a:buNone/>
              <a:defRPr sz="4700" b="0" i="0" u="none" strike="noStrike" cap="none">
                <a:solidFill>
                  <a:srgbClr val="191919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800" smtClean="0">
                <a:solidFill>
                  <a:schemeClr val="tx1"/>
                </a:solidFill>
                <a:latin typeface="+mj-lt"/>
              </a:rPr>
              <a:t>Lập trình Web</a:t>
            </a:r>
            <a:endParaRPr lang="en-US" sz="28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4455456" y="2893426"/>
            <a:ext cx="3971213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Sinh viên: 20130077-Nguyễn Ngọc Tố Nga</a:t>
            </a:r>
            <a:endParaRPr/>
          </a:p>
        </p:txBody>
      </p:sp>
      <p:sp>
        <p:nvSpPr>
          <p:cNvPr id="11" name="Google Shape;450;p31"/>
          <p:cNvSpPr txBox="1">
            <a:spLocks noGrp="1"/>
          </p:cNvSpPr>
          <p:nvPr>
            <p:ph type="subTitle" idx="1"/>
          </p:nvPr>
        </p:nvSpPr>
        <p:spPr>
          <a:xfrm>
            <a:off x="5361287" y="3295879"/>
            <a:ext cx="2688242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20130250-Lê Thị Mỹ Hạnh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Giao diện chính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82" y="1793358"/>
            <a:ext cx="3836249" cy="2289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1" t="8099" b="5847"/>
          <a:stretch/>
        </p:blipFill>
        <p:spPr>
          <a:xfrm>
            <a:off x="4587114" y="1793358"/>
            <a:ext cx="3969127" cy="22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Giao diện trang admin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" t="7795" b="4921"/>
          <a:stretch/>
        </p:blipFill>
        <p:spPr>
          <a:xfrm>
            <a:off x="362737" y="1793358"/>
            <a:ext cx="3944767" cy="2289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" t="14036" r="870" b="5059"/>
          <a:stretch/>
        </p:blipFill>
        <p:spPr>
          <a:xfrm>
            <a:off x="4715583" y="1793358"/>
            <a:ext cx="3967438" cy="228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3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>
            <a:spLocks noGrp="1"/>
          </p:cNvSpPr>
          <p:nvPr>
            <p:ph type="title"/>
          </p:nvPr>
        </p:nvSpPr>
        <p:spPr>
          <a:xfrm>
            <a:off x="701566" y="343981"/>
            <a:ext cx="7722434" cy="607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mtClean="0"/>
              <a:t>Các chức năng đã thực hiện</a:t>
            </a:r>
            <a:endParaRPr/>
          </a:p>
        </p:txBody>
      </p:sp>
      <p:sp>
        <p:nvSpPr>
          <p:cNvPr id="9" name="Google Shape;456;p32"/>
          <p:cNvSpPr txBox="1">
            <a:spLocks/>
          </p:cNvSpPr>
          <p:nvPr/>
        </p:nvSpPr>
        <p:spPr>
          <a:xfrm>
            <a:off x="649013" y="1044425"/>
            <a:ext cx="782753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1)Thực hiện với tư cách người dùng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456;p32"/>
          <p:cNvSpPr txBox="1">
            <a:spLocks/>
          </p:cNvSpPr>
          <p:nvPr/>
        </p:nvSpPr>
        <p:spPr>
          <a:xfrm>
            <a:off x="701566" y="2576813"/>
            <a:ext cx="3681508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1.2)Đăng nhập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220" y="3118016"/>
            <a:ext cx="3263462" cy="1714115"/>
          </a:xfrm>
          <a:prstGeom prst="rect">
            <a:avLst/>
          </a:prstGeom>
        </p:spPr>
      </p:pic>
      <p:sp>
        <p:nvSpPr>
          <p:cNvPr id="12" name="Google Shape;456;p32"/>
          <p:cNvSpPr txBox="1">
            <a:spLocks/>
          </p:cNvSpPr>
          <p:nvPr/>
        </p:nvSpPr>
        <p:spPr>
          <a:xfrm>
            <a:off x="5087006" y="1492004"/>
            <a:ext cx="3505331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1.3)Đăng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938" y="1992944"/>
            <a:ext cx="2963280" cy="2839187"/>
          </a:xfrm>
          <a:prstGeom prst="rect">
            <a:avLst/>
          </a:prstGeom>
        </p:spPr>
      </p:pic>
      <p:sp>
        <p:nvSpPr>
          <p:cNvPr id="14" name="Google Shape;456;p32"/>
          <p:cNvSpPr txBox="1">
            <a:spLocks/>
          </p:cNvSpPr>
          <p:nvPr/>
        </p:nvSpPr>
        <p:spPr>
          <a:xfrm>
            <a:off x="680545" y="1496410"/>
            <a:ext cx="4140837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1.1)Tìm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20" y="1989467"/>
            <a:ext cx="3263462" cy="5207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56;p32"/>
          <p:cNvSpPr txBox="1">
            <a:spLocks/>
          </p:cNvSpPr>
          <p:nvPr/>
        </p:nvSpPr>
        <p:spPr>
          <a:xfrm>
            <a:off x="701566" y="443132"/>
            <a:ext cx="782753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1)Thực hiện với tư cách người dùng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456;p32"/>
          <p:cNvSpPr txBox="1">
            <a:spLocks/>
          </p:cNvSpPr>
          <p:nvPr/>
        </p:nvSpPr>
        <p:spPr>
          <a:xfrm>
            <a:off x="711028" y="894690"/>
            <a:ext cx="2774732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lvl="0"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1.4)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Google Shape;456;p32"/>
          <p:cNvSpPr txBox="1">
            <a:spLocks/>
          </p:cNvSpPr>
          <p:nvPr/>
        </p:nvSpPr>
        <p:spPr>
          <a:xfrm>
            <a:off x="4926724" y="899478"/>
            <a:ext cx="299544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1.5)Xem chi tiết sản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95" y="1735763"/>
            <a:ext cx="2721647" cy="29884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546" y="1735763"/>
            <a:ext cx="4374931" cy="298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56;p32"/>
          <p:cNvSpPr txBox="1">
            <a:spLocks/>
          </p:cNvSpPr>
          <p:nvPr/>
        </p:nvSpPr>
        <p:spPr>
          <a:xfrm>
            <a:off x="567558" y="407623"/>
            <a:ext cx="782753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1)Thực hiện với tư cách người dùng</a:t>
            </a:r>
            <a:endParaRPr lang="vi-V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456;p32"/>
          <p:cNvSpPr txBox="1">
            <a:spLocks/>
          </p:cNvSpPr>
          <p:nvPr/>
        </p:nvSpPr>
        <p:spPr>
          <a:xfrm>
            <a:off x="567558" y="673569"/>
            <a:ext cx="3346981" cy="60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lvl="0"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1.6)</a:t>
            </a:r>
            <a:r>
              <a:rPr lang="en-US" dirty="0" smtClean="0"/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456;p32"/>
          <p:cNvSpPr txBox="1">
            <a:spLocks/>
          </p:cNvSpPr>
          <p:nvPr/>
        </p:nvSpPr>
        <p:spPr>
          <a:xfrm>
            <a:off x="5181600" y="840856"/>
            <a:ext cx="3426372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1.7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Thanh 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Hạnh</a:t>
            </a:r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vi-V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5" y="1540035"/>
            <a:ext cx="3736428" cy="25636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300" y="1540035"/>
            <a:ext cx="4002672" cy="256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11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56;p32"/>
          <p:cNvSpPr txBox="1">
            <a:spLocks/>
          </p:cNvSpPr>
          <p:nvPr/>
        </p:nvSpPr>
        <p:spPr>
          <a:xfrm>
            <a:off x="575441" y="263417"/>
            <a:ext cx="782753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)Thực hiện với tư cách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Nga</a:t>
            </a:r>
            <a:endParaRPr lang="vi-V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Google Shape;456;p32"/>
          <p:cNvSpPr txBox="1">
            <a:spLocks/>
          </p:cNvSpPr>
          <p:nvPr/>
        </p:nvSpPr>
        <p:spPr>
          <a:xfrm>
            <a:off x="585950" y="708425"/>
            <a:ext cx="2669629" cy="607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algn="l"/>
            <a:r>
              <a:rPr lang="vi-V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2.1)Thêm sản phẩm</a:t>
            </a:r>
            <a:endParaRPr lang="vi-V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456;p32"/>
          <p:cNvSpPr txBox="1">
            <a:spLocks/>
          </p:cNvSpPr>
          <p:nvPr/>
        </p:nvSpPr>
        <p:spPr>
          <a:xfrm>
            <a:off x="5268308" y="567328"/>
            <a:ext cx="3331781" cy="58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sie"/>
              <a:buNone/>
              <a:defRPr sz="3500" b="0" i="0" u="none" strike="noStrike" cap="none">
                <a:solidFill>
                  <a:schemeClr val="dk1"/>
                </a:solidFill>
                <a:latin typeface="Elsie"/>
                <a:ea typeface="Elsie"/>
                <a:cs typeface="Elsie"/>
                <a:sym typeface="Elsie"/>
              </a:defRPr>
            </a:lvl9pPr>
          </a:lstStyle>
          <a:p>
            <a:pPr lvl="0" algn="l"/>
            <a:r>
              <a:rPr lang="vi-V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2.2)</a:t>
            </a:r>
            <a:r>
              <a:rPr lang="en-US" smtClean="0"/>
              <a:t>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Chỉnh </a:t>
            </a:r>
            <a:r>
              <a:rPr lang="vi-V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sửa, xóa</a:t>
            </a:r>
            <a:r>
              <a:rPr 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endParaRPr lang="vi-V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2" y="1251888"/>
            <a:ext cx="2720529" cy="3322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83" y="1251888"/>
            <a:ext cx="2758964" cy="332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/>
    </p:bldLst>
  </p:timing>
</p:sld>
</file>

<file path=ppt/theme/theme1.xml><?xml version="1.0" encoding="utf-8"?>
<a:theme xmlns:a="http://schemas.openxmlformats.org/drawingml/2006/main" name="Professional &amp; Elegant Boho Watercolor Brushtrokes MK Plan by Slidesgo">
  <a:themeElements>
    <a:clrScheme name="Simple Light">
      <a:dk1>
        <a:srgbClr val="453121"/>
      </a:dk1>
      <a:lt1>
        <a:srgbClr val="F7F3E7"/>
      </a:lt1>
      <a:dk2>
        <a:srgbClr val="FAE2CB"/>
      </a:dk2>
      <a:lt2>
        <a:srgbClr val="FFAE96"/>
      </a:lt2>
      <a:accent1>
        <a:srgbClr val="FFC9B8"/>
      </a:accent1>
      <a:accent2>
        <a:srgbClr val="C1B3A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53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142</Words>
  <Application>Microsoft Office PowerPoint</Application>
  <PresentationFormat>On-screen Show (16:9)</PresentationFormat>
  <Paragraphs>21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Times New Roman</vt:lpstr>
      <vt:lpstr>Krub</vt:lpstr>
      <vt:lpstr>Elsie</vt:lpstr>
      <vt:lpstr>Arial</vt:lpstr>
      <vt:lpstr>Professional &amp; Elegant Boho Watercolor Brushtrokes MK Plan by Slidesgo</vt:lpstr>
      <vt:lpstr>Đề tài: Web bán hoa tươi</vt:lpstr>
      <vt:lpstr>Giao diện chính </vt:lpstr>
      <vt:lpstr>Giao diện trang admin </vt:lpstr>
      <vt:lpstr>Các chức năng đã thực hiện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tài: Web bán hoa tươi</dc:title>
  <dc:creator>MY HANH</dc:creator>
  <cp:lastModifiedBy>PC</cp:lastModifiedBy>
  <cp:revision>43</cp:revision>
  <dcterms:modified xsi:type="dcterms:W3CDTF">2022-12-19T03:57:41Z</dcterms:modified>
</cp:coreProperties>
</file>